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7281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1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 2026 г. по 20 ч. 03 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снег), гололед. Ночью и утром туман. Ветер юго-западный 7-12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595673"/>
              </p:ext>
            </p:extLst>
          </p:nvPr>
        </p:nvGraphicFramePr>
        <p:xfrm>
          <a:off x="5028643" y="4409478"/>
          <a:ext cx="4691064" cy="202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марта, ночью 04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33927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5502</cp:revision>
  <cp:lastPrinted>2025-12-12T07:56:19Z</cp:lastPrinted>
  <dcterms:created xsi:type="dcterms:W3CDTF">2018-03-27T06:03:00Z</dcterms:created>
  <dcterms:modified xsi:type="dcterms:W3CDTF">2026-03-02T07:17:35Z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