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572358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9-14 м/с. Температура воздуха ночью 3-5 мороза, днем 1 мороза-1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дождь).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85157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61635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6852</cp:revision>
  <cp:lastPrinted>2021-02-03T11:37:00Z</cp:lastPrinted>
  <dcterms:created xsi:type="dcterms:W3CDTF">2018-03-27T06:03:00Z</dcterms:created>
  <dcterms:modified xsi:type="dcterms:W3CDTF">2026-03-02T06:49:18Z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