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3" d="100"/>
          <a:sy n="83" d="100"/>
        </p:scale>
        <p:origin x="84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0360345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№61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7433347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1.388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марта 2026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5-10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1-3,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7-9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марта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марта 2026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 марта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29205</TotalTime>
  <Words>579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4163</cp:revision>
  <cp:lastPrinted>2021-10-15T03:50:29Z</cp:lastPrinted>
  <dcterms:created xsi:type="dcterms:W3CDTF">2018-03-27T06:03:00Z</dcterms:created>
  <dcterms:modified xsi:type="dcterms:W3CDTF">2026-03-02T06:54:04Z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