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9508009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8897484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марта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первой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половине ночи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снег). Ночью и утром туман. Ветер северо-восточный 5-10 м/с. Температура воздуха ночью 1-3,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04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14353</TotalTime>
  <Words>621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3966</cp:revision>
  <cp:lastPrinted>2021-07-01T03:56:27Z</cp:lastPrinted>
  <dcterms:created xsi:type="dcterms:W3CDTF">2018-03-27T06:03:00Z</dcterms:created>
  <dcterms:modified xsi:type="dcterms:W3CDTF">2026-03-02T07:07:11Z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