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1407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523756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днем осадки (снег, дождь), гололед. Туман. Ветер юго-западный 9-14 м/с. Температура воздуха ночью 0-2 мороза, днем 0-2 тепла..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осадки (снег, дождь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), низовая метель,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гололед.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37942</TotalTime>
  <Words>608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6674</cp:revision>
  <cp:lastPrinted>2021-07-01T03:56:27Z</cp:lastPrinted>
  <dcterms:created xsi:type="dcterms:W3CDTF">2018-03-27T06:03:00Z</dcterms:created>
  <dcterms:modified xsi:type="dcterms:W3CDTF">2026-03-02T06:14:56Z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