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8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15334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юго-восточный с переходом на юго-западный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3919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66275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21042</TotalTime>
  <Words>582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4064</cp:revision>
  <cp:lastPrinted>2021-10-14T11:15:53Z</cp:lastPrinted>
  <dcterms:created xsi:type="dcterms:W3CDTF">2018-03-27T06:03:00Z</dcterms:created>
  <dcterms:modified xsi:type="dcterms:W3CDTF">2026-03-02T08:00:54Z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