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90226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Ветер 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9-11 мороза, днем 2-4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осадки (дождь, снег), гололед, туман. Ветер северный 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66217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970702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15828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4025</cp:revision>
  <cp:lastPrinted>2021-07-01T03:56:27Z</cp:lastPrinted>
  <dcterms:created xsi:type="dcterms:W3CDTF">2018-03-27T06:03:00Z</dcterms:created>
  <dcterms:modified xsi:type="dcterms:W3CDTF">2026-03-02T06:31:51Z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