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6293283"/>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02</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6080542"/>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8633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1.727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356577"/>
            <a:ext cx="4320480"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03 наурыз</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02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03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Бұлтты, қар, жаяу бұркасын.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11-13, күндіз 4-6 жылы</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04 наурыз</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03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04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Оңтүстіктен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7-12 м/с</a:t>
            </a:r>
            <a:r>
              <a:rPr lang="kk-KZ" sz="1100" dirty="0">
                <a:latin typeface="Times New Roman" panose="02020603050405020304" pitchFamily="18" charset="0"/>
                <a:cs typeface="Times New Roman" panose="02020603050405020304" pitchFamily="18" charset="0"/>
              </a:rPr>
              <a:t>. Ауа температурасы 10-12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03</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04 наурыз</a:t>
            </a:r>
            <a:r>
              <a:rPr lang="kk-KZ" sz="1100" dirty="0">
                <a:solidFill>
                  <a:schemeClr val="tx1"/>
                </a:solidFill>
                <a:latin typeface="Times New Roman" panose="02020603050405020304" pitchFamily="18" charset="0"/>
                <a:cs typeface="Times New Roman" panose="02020603050405020304" pitchFamily="18" charset="0"/>
              </a:rPr>
              <a:t>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178853" y="2847385"/>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a:solidFill>
                  <a:prstClr val="black"/>
                </a:solidFill>
                <a:latin typeface="Times New Roman" panose="02020603050405020304" pitchFamily="18" charset="0"/>
                <a:cs typeface="Times New Roman" panose="02020603050405020304" pitchFamily="18" charset="0"/>
              </a:rPr>
              <a:t>1, 2, 3 дәрежелі ҚМЖ ескертуі 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a:t>
            </a:r>
            <a:r>
              <a:rPr lang="ru-RU" altLang="ru-RU" sz="1200" b="1" i="1">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51508</TotalTime>
  <Words>604</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7421</cp:revision>
  <cp:lastPrinted>2025-07-15T07:11:11Z</cp:lastPrinted>
  <dcterms:created xsi:type="dcterms:W3CDTF">2018-03-27T06:03:00Z</dcterms:created>
  <dcterms:modified xsi:type="dcterms:W3CDTF">2026-03-02T09:24:21Z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