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87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026801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№61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a:t>
            </a:r>
          </a:p>
          <a:p>
            <a:pPr algn="ctr">
              <a:spcBef>
                <a:spcPts val="0"/>
              </a:spcBef>
              <a:defRPr/>
            </a:pPr>
            <a:r>
              <a:rPr lang="kk-KZ" altLang="ru-RU" sz="1200" b="1" dirty="0">
                <a:latin typeface="Times New Roman" pitchFamily="18" charset="0"/>
                <a:cs typeface="Times New Roman" pitchFamily="18" charset="0"/>
              </a:rPr>
              <a:t>02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бұрқасын. Оңтүстік-шығыстан </a:t>
            </a:r>
            <a:r>
              <a:rPr lang="kk-KZ" sz="1200" dirty="0">
                <a:solidFill>
                  <a:prstClr val="black"/>
                </a:solidFill>
                <a:latin typeface="Times New Roman" pitchFamily="18" charset="0"/>
                <a:cs typeface="Times New Roman" pitchFamily="18" charset="0"/>
              </a:rPr>
              <a:t>соққан жел </a:t>
            </a:r>
            <a:r>
              <a:rPr lang="kk-KZ" sz="1200" dirty="0" smtClean="0">
                <a:solidFill>
                  <a:prstClr val="black"/>
                </a:solidFill>
                <a:latin typeface="Times New Roman" pitchFamily="18" charset="0"/>
                <a:cs typeface="Times New Roman" pitchFamily="18" charset="0"/>
              </a:rPr>
              <a:t>оңтүстік-батысқа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02</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04</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Бұлтты,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9151483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заттар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ШЖШм.б.асу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Абдрахманова Н.Е.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23821</TotalTime>
  <Words>638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4433</cp:revision>
  <cp:lastPrinted>2021-07-01T03:56:27Z</cp:lastPrinted>
  <dcterms:created xsi:type="dcterms:W3CDTF">2018-03-27T06:03:00Z</dcterms:created>
  <dcterms:modified xsi:type="dcterms:W3CDTF">2026-03-02T08:01:43Z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