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6096355"/>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7749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02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жаяу бұрқасын. Оңтүстік-батыстан жел соғады, күші 9-14 м/с. Ауа температурасы түнде 10-12, күндіз 4-6 градус аяз.</a:t>
            </a: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628" y="249289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93558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0.955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27298</TotalTime>
  <Words>599</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5202</cp:revision>
  <cp:lastPrinted>2021-07-01T07:38:07Z</cp:lastPrinted>
  <dcterms:created xsi:type="dcterms:W3CDTF">2018-03-27T06:03:00Z</dcterms:created>
  <dcterms:modified xsi:type="dcterms:W3CDTF">2026-03-02T09:20:51Z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