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90" y="1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02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589477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03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түнде қар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сырма. Батыстан, солтүстік-батыстан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 қар, жаяу бұрқасын.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ңтүстік-батыстан</a:t>
            </a:r>
            <a:r>
              <a:rPr lang="kk-KZ" sz="110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a:p>
            <a:pPr indent="180975" algn="just"/>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18006</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7642</cp:revision>
  <cp:lastPrinted>2021-07-01T03:56:27Z</cp:lastPrinted>
  <dcterms:created xsi:type="dcterms:W3CDTF">2018-03-27T06:03:00Z</dcterms:created>
  <dcterms:modified xsi:type="dcterms:W3CDTF">2026-03-02T08:25:21Z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