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87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06214664"/>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915988657"/>
              </p:ext>
            </p:extLst>
          </p:nvPr>
        </p:nvGraphicFramePr>
        <p:xfrm>
          <a:off x="5015347" y="6246654"/>
          <a:ext cx="4789072" cy="320040"/>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58079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a:t>
            </a:r>
            <a:r>
              <a:rPr lang="kk-KZ" altLang="ru-RU" sz="1200" b="1" dirty="0" smtClean="0">
                <a:latin typeface="Times New Roman" pitchFamily="18" charset="0"/>
                <a:cs typeface="Times New Roman" pitchFamily="18" charset="0"/>
              </a:rPr>
              <a:t> наурыздағы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ға</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02 наурыз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Бұлтты, қар, бұрқасын. Оңтүстік-шығыстан соққан жел оңтүстік-батысқа ауысады, күші </a:t>
            </a:r>
            <a:r>
              <a:rPr lang="kk-KZ" sz="1200" dirty="0" smtClean="0">
                <a:solidFill>
                  <a:prstClr val="black"/>
                </a:solidFill>
                <a:latin typeface="Times New Roman" pitchFamily="18" charset="0"/>
                <a:cs typeface="Times New Roman" pitchFamily="18" charset="0"/>
              </a:rPr>
              <a:t>4-9 </a:t>
            </a:r>
            <a:r>
              <a:rPr lang="kk-KZ" sz="1200" dirty="0">
                <a:solidFill>
                  <a:prstClr val="black"/>
                </a:solidFill>
                <a:latin typeface="Times New Roman" pitchFamily="18" charset="0"/>
                <a:cs typeface="Times New Roman" pitchFamily="18" charset="0"/>
              </a:rPr>
              <a:t>м/с. Ауа температурасы түнде 13-15°, күндіз 3-5° аяз болады.</a:t>
            </a:r>
          </a:p>
          <a:p>
            <a:pPr algn="just">
              <a:spcBef>
                <a:spcPts val="0"/>
              </a:spcBef>
              <a:defRPr/>
            </a:pPr>
            <a:endParaRPr lang="ru-RU" sz="6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02</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Бұлтты, жауын-шашынсыз. Жел оңтүстік-шығыстан соғады, күші 4-9 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189"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180" y="324189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94652719"/>
              </p:ext>
            </p:extLst>
          </p:nvPr>
        </p:nvGraphicFramePr>
        <p:xfrm>
          <a:off x="5002285" y="4211043"/>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заттар</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smtClean="0">
                <a:solidFill>
                  <a:srgbClr val="000000"/>
                </a:solidFill>
                <a:latin typeface="Times New Roman" panose="02020603050405020304" pitchFamily="18" charset="0"/>
                <a:cs typeface="Times New Roman" panose="02020603050405020304" pitchFamily="18" charset="0"/>
              </a:rPr>
              <a:t>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7В</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0,12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526271623"/>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20270</TotalTime>
  <Words>555</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4036</cp:revision>
  <cp:lastPrinted>2021-07-01T03:56:27Z</cp:lastPrinted>
  <dcterms:created xsi:type="dcterms:W3CDTF">2018-03-27T06:03:00Z</dcterms:created>
  <dcterms:modified xsi:type="dcterms:W3CDTF">2026-03-02T08:01:02Z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