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6444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142443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күндіз жауын-шашын (қар,жаңбыр), көктайғақ. Тұман. Жел оңтүстік-батыстан соғады, күші 9-14 м/с. Ауа температурасы түнде 0-2 градус аяз, күндіз 0-2 градус жылы</a:t>
            </a:r>
            <a:r>
              <a:rPr lang="kk-KZ" sz="1100" dirty="0" smtClean="0">
                <a:latin typeface="Times New Roman" pitchFamily="18" charset="0"/>
                <a:cs typeface="Times New Roman"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жауын-шашын (қар,жаңбыр</a:t>
            </a:r>
            <a:r>
              <a:rPr lang="kk-KZ" sz="1100" dirty="0" smtClean="0">
                <a:latin typeface="Times New Roman" pitchFamily="18" charset="0"/>
                <a:cs typeface="Times New Roman" pitchFamily="18" charset="0"/>
              </a:rPr>
              <a:t>), жаяу бұрқасын, </a:t>
            </a:r>
            <a:r>
              <a:rPr lang="kk-KZ" sz="1100" dirty="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 күші 9-14 м/с. Ауа температурасы 0-2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39247</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7317</cp:revision>
  <cp:lastPrinted>2021-07-01T03:56:27Z</cp:lastPrinted>
  <dcterms:created xsi:type="dcterms:W3CDTF">2018-03-27T06:03:00Z</dcterms:created>
  <dcterms:modified xsi:type="dcterms:W3CDTF">2026-03-02T06:14:46Z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