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0965480"/>
              </p:ext>
            </p:extLst>
          </p:nvPr>
        </p:nvGraphicFramePr>
        <p:xfrm>
          <a:off x="416496" y="2511207"/>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наурызға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kk-KZ"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Бұлтты, </a:t>
            </a:r>
            <a:r>
              <a:rPr lang="kk-KZ" altLang="ru-RU" sz="1200" dirty="0" smtClean="0">
                <a:latin typeface="Times New Roman" panose="02020603050405020304" pitchFamily="18" charset="0"/>
                <a:cs typeface="Times New Roman" panose="02020603050405020304" pitchFamily="18" charset="0"/>
                <a:sym typeface="+mn-ea"/>
              </a:rPr>
              <a:t>жауын-шашынсыз </a:t>
            </a:r>
            <a:r>
              <a:rPr lang="kk-KZ" altLang="ru-RU" sz="1200" dirty="0">
                <a:latin typeface="Times New Roman" panose="02020603050405020304" pitchFamily="18" charset="0"/>
                <a:cs typeface="Times New Roman" panose="02020603050405020304" pitchFamily="18" charset="0"/>
                <a:sym typeface="+mn-ea"/>
              </a:rPr>
              <a:t>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sym typeface="+mn-ea"/>
              </a:rPr>
              <a:t>9-14 </a:t>
            </a:r>
            <a:r>
              <a:rPr lang="kk-KZ" altLang="ru-RU" sz="1200" dirty="0">
                <a:latin typeface="Times New Roman" panose="02020603050405020304" pitchFamily="18" charset="0"/>
                <a:cs typeface="Times New Roman" panose="02020603050405020304" pitchFamily="18" charset="0"/>
                <a:sym typeface="+mn-ea"/>
              </a:rPr>
              <a:t>м/с. Ауа температурасы түнде </a:t>
            </a:r>
            <a:r>
              <a:rPr lang="kk-KZ" altLang="ru-RU" sz="1200" dirty="0" smtClean="0">
                <a:latin typeface="Times New Roman" panose="02020603050405020304" pitchFamily="18" charset="0"/>
                <a:cs typeface="Times New Roman" panose="02020603050405020304" pitchFamily="18" charset="0"/>
                <a:sym typeface="+mn-ea"/>
              </a:rPr>
              <a:t>3-5 градус суық, </a:t>
            </a:r>
            <a:r>
              <a:rPr lang="kk-KZ" altLang="ru-RU" sz="1200" dirty="0">
                <a:latin typeface="Times New Roman" panose="02020603050405020304" pitchFamily="18" charset="0"/>
                <a:cs typeface="Times New Roman" panose="02020603050405020304" pitchFamily="18" charset="0"/>
                <a:sym typeface="+mn-ea"/>
              </a:rPr>
              <a:t>күндіз </a:t>
            </a:r>
            <a:r>
              <a:rPr lang="kk-KZ" altLang="ru-RU" sz="1200" dirty="0" smtClean="0">
                <a:latin typeface="Times New Roman" panose="02020603050405020304" pitchFamily="18" charset="0"/>
                <a:cs typeface="Times New Roman" panose="02020603050405020304" pitchFamily="18" charset="0"/>
                <a:sym typeface="+mn-ea"/>
              </a:rPr>
              <a:t>1 градус суық-1 градус жылы болады</a:t>
            </a:r>
            <a:r>
              <a:rPr lang="kk-KZ" altLang="ru-RU" sz="1200" dirty="0" smtClean="0">
                <a:latin typeface="Times New Roman" panose="02020603050405020304" pitchFamily="18" charset="0"/>
                <a:cs typeface="Times New Roman" panose="02020603050405020304" pitchFamily="18" charset="0"/>
                <a:sym typeface="+mn-ea"/>
              </a:rPr>
              <a:t>.</a:t>
            </a:r>
          </a:p>
          <a:p>
            <a:pPr algn="ctr"/>
            <a:r>
              <a:rPr lang="kk-KZ" altLang="ru-RU" sz="1200" b="1" dirty="0" smtClean="0">
                <a:latin typeface="Times New Roman" panose="02020603050405020304" pitchFamily="18" charset="0"/>
                <a:cs typeface="Times New Roman" panose="02020603050405020304" pitchFamily="18" charset="0"/>
                <a:sym typeface="+mn-ea"/>
              </a:rPr>
              <a:t>04 </a:t>
            </a:r>
            <a:r>
              <a:rPr lang="kk-KZ" altLang="ru-RU" sz="1200" b="1" dirty="0" smtClean="0">
                <a:latin typeface="Times New Roman" panose="02020603050405020304" pitchFamily="18" charset="0"/>
                <a:cs typeface="Times New Roman" panose="02020603050405020304" pitchFamily="18" charset="0"/>
                <a:sym typeface="+mn-ea"/>
              </a:rPr>
              <a:t>наурызға</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03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Бұлтты</a:t>
            </a:r>
            <a:r>
              <a:rPr lang="kk-KZ" altLang="ru-RU" sz="1200" dirty="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жауын-шашын (көбінесе жаңбыр). </a:t>
            </a:r>
            <a:r>
              <a:rPr lang="kk-KZ" altLang="ru-RU" sz="1200" dirty="0" smtClean="0">
                <a:latin typeface="Times New Roman" panose="02020603050405020304" pitchFamily="18" charset="0"/>
                <a:cs typeface="Times New Roman" panose="02020603050405020304" pitchFamily="18" charset="0"/>
                <a:sym typeface="+mn-ea"/>
              </a:rPr>
              <a:t>Оңтүстік-батыстан 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0-2 </a:t>
            </a:r>
            <a:r>
              <a:rPr lang="kk-KZ" sz="1200" dirty="0" smtClean="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жылы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14668343"/>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0,740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10" y="2205734"/>
            <a:ext cx="481672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03 </a:t>
            </a:r>
            <a:r>
              <a:rPr lang="kk-KZ" sz="1200" dirty="0" smtClean="0">
                <a:solidFill>
                  <a:schemeClr val="tx1"/>
                </a:solidFill>
                <a:latin typeface="Times New Roman" panose="02020603050405020304" pitchFamily="18" charset="0"/>
                <a:cs typeface="Times New Roman" panose="02020603050405020304" pitchFamily="18" charset="0"/>
              </a:rPr>
              <a:t>наурызда, </a:t>
            </a:r>
            <a:r>
              <a:rPr lang="kk-KZ" sz="1200" dirty="0" smtClean="0">
                <a:solidFill>
                  <a:schemeClr val="tx1"/>
                </a:solidFill>
                <a:latin typeface="Times New Roman" panose="02020603050405020304" pitchFamily="18" charset="0"/>
                <a:cs typeface="Times New Roman" panose="02020603050405020304" pitchFamily="18" charset="0"/>
              </a:rPr>
              <a:t>04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Сагинтаева 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42177</TotalTime>
  <Words>523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6612</cp:revision>
  <cp:lastPrinted>2021-07-01T07:38:07Z</cp:lastPrinted>
  <dcterms:created xsi:type="dcterms:W3CDTF">2018-03-27T06:03:00Z</dcterms:created>
  <dcterms:modified xsi:type="dcterms:W3CDTF">2026-03-02T06:52:04Z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