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88073001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02</a:t>
                      </a:r>
                      <a:r>
                        <a:rPr lang="ru-RU" baseline="0"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03</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02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03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түнде</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күндіз</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аздаған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түнде екпіні 15-18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6-8</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-3-5</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04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03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04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prstClr val="black"/>
                </a:solidFill>
                <a:latin typeface="Times New Roman" panose="02020603050405020304" pitchFamily="18" charset="0"/>
                <a:ea typeface="Calibri"/>
                <a:cs typeface="Times New Roman" pitchFamily="18" charset="0"/>
                <a:sym typeface="Calibri"/>
              </a:rPr>
              <a:t> </a:t>
            </a:r>
            <a:r>
              <a:rPr lang="kk-KZ" sz="1200" kern="0" dirty="0">
                <a:solidFill>
                  <a:prstClr val="black"/>
                </a:solidFill>
                <a:latin typeface="Times New Roman" panose="02020603050405020304" pitchFamily="18" charset="0"/>
                <a:ea typeface="Calibri"/>
                <a:cs typeface="Times New Roman" pitchFamily="18" charset="0"/>
                <a:sym typeface="Calibri"/>
              </a:rPr>
              <a:t>күннің екінші жартысында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kk-KZ" sz="1200" kern="0" dirty="0">
                <a:solidFill>
                  <a:prstClr val="black"/>
                </a:solidFill>
                <a:latin typeface="Times New Roman" panose="02020603050405020304" pitchFamily="18" charset="0"/>
                <a:ea typeface="Calibri"/>
                <a:cs typeface="Times New Roman" pitchFamily="18" charset="0"/>
                <a:sym typeface="Calibri"/>
              </a:rPr>
              <a:t>күннің екінші жартысында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8-10</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02</a:t>
            </a:r>
            <a:r>
              <a:rPr lang="ru-RU"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22904" y="272299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2405658016"/>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134</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1242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Смагулова С.</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337</TotalTime>
  <Words>681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75</cp:revision>
  <dcterms:modified xsi:type="dcterms:W3CDTF">2026-03-02T08:57:21Z</dcterms:modified>
</cp:coreProperties>
</file>