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02103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қар жауады, жаяу бұрқасын күтіледі. Оңтүстік-батыстан жел 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8-10, күндіз 5-7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қар жауады. Оңтүстік-батыстан жел соғады, күші 9-14 м/с.  Ауа температурасы түнде 0-2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84108215"/>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21305</TotalTime>
  <Words>580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4083</cp:revision>
  <cp:lastPrinted>2021-07-01T07:38:07Z</cp:lastPrinted>
  <dcterms:created xsi:type="dcterms:W3CDTF">2018-03-27T06:03:00Z</dcterms:created>
  <dcterms:modified xsi:type="dcterms:W3CDTF">2026-03-02T06:28:17Z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