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085987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133018"/>
            <a:ext cx="4924443" cy="190052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02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2-7 м/с. Ауа температурасы түнде 13-15, күндіз 2-4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Оңтүстік-шығыстан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82147" y="2307393"/>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27905</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5152</cp:revision>
  <cp:lastPrinted>2021-07-01T07:38:07Z</cp:lastPrinted>
  <dcterms:created xsi:type="dcterms:W3CDTF">2018-03-27T06:03:00Z</dcterms:created>
  <dcterms:modified xsi:type="dcterms:W3CDTF">2026-03-02T09:22:07Z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