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9" d="100"/>
          <a:sy n="109" d="100"/>
        </p:scale>
        <p:origin x="87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12977576"/>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64612574"/>
              </p:ext>
            </p:extLst>
          </p:nvPr>
        </p:nvGraphicFramePr>
        <p:xfrm>
          <a:off x="4854548" y="619989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наурыздағы</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1846659"/>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03</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ға</a:t>
            </a:r>
          </a:p>
          <a:p>
            <a:pPr algn="ctr">
              <a:spcBef>
                <a:spcPts val="0"/>
              </a:spcBef>
              <a:defRPr/>
            </a:pPr>
            <a:r>
              <a:rPr lang="kk-KZ" altLang="ru-RU" sz="1200" b="1" dirty="0">
                <a:latin typeface="Times New Roman" pitchFamily="18" charset="0"/>
                <a:cs typeface="Times New Roman" pitchFamily="18" charset="0"/>
              </a:rPr>
              <a:t>02 наурыз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03 </a:t>
            </a:r>
            <a:r>
              <a:rPr lang="ru-RU" alt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anose="02020603050405020304" pitchFamily="18" charset="0"/>
                <a:cs typeface="Times New Roman" panose="02020603050405020304" pitchFamily="18" charset="0"/>
              </a:rPr>
              <a:t>Б</a:t>
            </a:r>
            <a:r>
              <a:rPr lang="kk-KZ" sz="1200" dirty="0">
                <a:solidFill>
                  <a:prstClr val="black"/>
                </a:solidFill>
                <a:latin typeface="Times New Roman" pitchFamily="18" charset="0"/>
                <a:cs typeface="Times New Roman" pitchFamily="18" charset="0"/>
              </a:rPr>
              <a:t>ұлтты, </a:t>
            </a:r>
            <a:r>
              <a:rPr lang="kk-KZ" sz="1200" dirty="0" smtClean="0">
                <a:solidFill>
                  <a:prstClr val="black"/>
                </a:solidFill>
                <a:latin typeface="Times New Roman" pitchFamily="18" charset="0"/>
                <a:cs typeface="Times New Roman" pitchFamily="18" charset="0"/>
              </a:rPr>
              <a:t>қар, бұрқасын.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оңтүстіктен, оңтүстік-батыстан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түнде 15-17°,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6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04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sz="1200" b="1" dirty="0">
                <a:latin typeface="Times New Roman" panose="02020603050405020304" pitchFamily="18" charset="0"/>
                <a:cs typeface="Times New Roman" panose="02020603050405020304" pitchFamily="18" charset="0"/>
              </a:rPr>
              <a:t>02</a:t>
            </a:r>
            <a:r>
              <a:rPr lang="kk-KZ" sz="1200" b="1" dirty="0">
                <a:latin typeface="Times New Roman" panose="02020603050405020304" pitchFamily="18" charset="0"/>
                <a:cs typeface="Times New Roman" panose="02020603050405020304" pitchFamily="18" charset="0"/>
              </a:rPr>
              <a:t>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04</a:t>
            </a:r>
            <a:r>
              <a:rPr lang="kk-KZ" sz="1200" b="1" dirty="0">
                <a:latin typeface="Times New Roman" panose="02020603050405020304" pitchFamily="18" charset="0"/>
                <a:cs typeface="Times New Roman" panose="02020603050405020304" pitchFamily="18" charset="0"/>
              </a:rPr>
              <a:t>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ru-RU" sz="1200" dirty="0" smtClean="0">
                <a:solidFill>
                  <a:prstClr val="black"/>
                </a:solidFill>
                <a:latin typeface="Times New Roman" panose="02020603050405020304" pitchFamily="18" charset="0"/>
                <a:cs typeface="Times New Roman" panose="02020603050405020304"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92160" y="245701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0" name="TextBox 13"/>
          <p:cNvSpPr txBox="1"/>
          <p:nvPr/>
        </p:nvSpPr>
        <p:spPr>
          <a:xfrm>
            <a:off x="4984512" y="340604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40050774"/>
              </p:ext>
            </p:extLst>
          </p:nvPr>
        </p:nvGraphicFramePr>
        <p:xfrm>
          <a:off x="4963365" y="427314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4472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smtClean="0">
                <a:solidFill>
                  <a:srgbClr val="000000"/>
                </a:solidFill>
                <a:latin typeface="Times New Roman" panose="02020603050405020304" pitchFamily="18" charset="0"/>
                <a:cs typeface="Times New Roman" panose="02020603050405020304" pitchFamily="18" charset="0"/>
              </a:rPr>
              <a:t>Найманбаев</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189</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Абдрахманова Н.Е. </a:t>
            </a:r>
            <a:r>
              <a:rPr lang="kk-KZ" altLang="ru-RU" sz="1200" b="1" i="1" dirty="0" smtClean="0">
                <a:solidFill>
                  <a:srgbClr val="000000"/>
                </a:solidFill>
                <a:latin typeface="Times New Roman" panose="02020603050405020304" pitchFamily="18" charset="0"/>
                <a:cs typeface="Times New Roman" panose="02020603050405020304" pitchFamily="18" charset="0"/>
              </a:rPr>
              <a:t>/ 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0,11≤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19727</TotalTime>
  <Words>560</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4111</cp:revision>
  <cp:lastPrinted>2021-07-01T03:56:27Z</cp:lastPrinted>
  <dcterms:created xsi:type="dcterms:W3CDTF">2018-03-27T06:03:00Z</dcterms:created>
  <dcterms:modified xsi:type="dcterms:W3CDTF">2026-03-02T08:05:58Z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