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260433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жаяу бұрқасын. Оңтүстік-батыстан жел соғады, күші 9-14 м/с. Ауа температурасы түнде 10-12, күндіз 4-6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40946" y="236362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25435</TotalTime>
  <Words>564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5109</cp:revision>
  <cp:lastPrinted>2021-07-01T03:56:27Z</cp:lastPrinted>
  <dcterms:created xsi:type="dcterms:W3CDTF">2018-03-27T06:03:00Z</dcterms:created>
  <dcterms:modified xsi:type="dcterms:W3CDTF">2026-03-02T09:20:58Z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