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219258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көктайғақ. Түнде және таңертең тұман.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a:t>
            </a:r>
            <a:r>
              <a:rPr lang="kk-KZ" sz="1200" kern="1400" dirty="0">
                <a:solidFill>
                  <a:srgbClr val="000000"/>
                </a:solidFill>
                <a:latin typeface="Times New Roman" panose="02020603050405020304" pitchFamily="18" charset="0"/>
                <a:ea typeface="Times New Roman" panose="02020603050405020304" pitchFamily="18" charset="0"/>
              </a:rPr>
              <a:t>бат</a:t>
            </a:r>
            <a:r>
              <a:rPr lang="kk-KZ" sz="1200" dirty="0">
                <a:solidFill>
                  <a:prstClr val="black"/>
                </a:solidFill>
                <a:latin typeface="Times New Roman" panose="02020603050405020304" pitchFamily="18" charset="0"/>
                <a:cs typeface="Times New Roman" panose="02020603050405020304" pitchFamily="18" charset="0"/>
              </a:rPr>
              <a:t>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1-3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04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03 наурыз сағ. 20-дан бастап 04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аздаған қар</a:t>
            </a:r>
            <a:r>
              <a:rPr lang="kk-KZ" sz="1200" kern="900" smtClean="0">
                <a:solidFill>
                  <a:srgbClr val="000000"/>
                </a:solidFill>
                <a:latin typeface="Times New Roman" panose="02020603050405020304" pitchFamily="18" charset="0"/>
                <a:ea typeface="Times New Roman" panose="02020603050405020304" pitchFamily="18" charset="0"/>
              </a:rPr>
              <a:t>.</a:t>
            </a:r>
            <a:r>
              <a:rPr lang="kk-KZ" sz="1200" kern="140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0157351"/>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kk-KZ" sz="1200" dirty="0" smtClean="0">
                <a:solidFill>
                  <a:prstClr val="black"/>
                </a:solidFill>
                <a:latin typeface="Times New Roman" panose="02020603050405020304" pitchFamily="18" charset="0"/>
                <a:cs typeface="Times New Roman" panose="02020603050405020304" pitchFamily="18" charset="0"/>
              </a:rPr>
              <a:t>03 наурыз,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04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сейілу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30102</TotalTime>
  <Words>592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5523</cp:revision>
  <cp:lastPrinted>2021-07-01T07:38:07Z</cp:lastPrinted>
  <dcterms:created xsi:type="dcterms:W3CDTF">2018-03-27T06:03:00Z</dcterms:created>
  <dcterms:modified xsi:type="dcterms:W3CDTF">2026-03-02T07:17:32Z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