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902680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түннің бірінші жартысында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болады. Түнде және таңертең тұман түседі. Солтүстік-шығыстан жел соғады, күші 5-10 м/с. Ауа температурасы түнде 1-3, күндіз 12-14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14247</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4052</cp:revision>
  <cp:lastPrinted>2021-07-01T03:56:27Z</cp:lastPrinted>
  <dcterms:created xsi:type="dcterms:W3CDTF">2018-03-27T06:03:00Z</dcterms:created>
  <dcterms:modified xsi:type="dcterms:W3CDTF">2026-03-02T07:07:26Z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