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62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03 марта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04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03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04 марта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kk-KZ" sz="1100" dirty="0">
                <a:solidFill>
                  <a:schemeClr val="tx1"/>
                </a:solidFill>
              </a:rPr>
              <a:t>днем</a:t>
            </a:r>
            <a:r>
              <a:rPr lang="ru-RU" sz="1100" dirty="0">
                <a:solidFill>
                  <a:schemeClr val="tx1"/>
                </a:solidFill>
              </a:rPr>
              <a:t> осадки (</a:t>
            </a:r>
            <a:r>
              <a:rPr lang="kk-KZ" sz="1100" dirty="0">
                <a:solidFill>
                  <a:schemeClr val="tx1"/>
                </a:solidFill>
              </a:rPr>
              <a:t>преимущественно </a:t>
            </a:r>
            <a:r>
              <a:rPr lang="ru-RU" sz="1100" dirty="0">
                <a:solidFill>
                  <a:schemeClr val="tx1"/>
                </a:solidFill>
              </a:rPr>
              <a:t>дождь). Временами туман, на дорогах гололедица. Ветер </a:t>
            </a:r>
            <a:r>
              <a:rPr lang="kk-KZ" sz="1100" dirty="0">
                <a:solidFill>
                  <a:schemeClr val="tx1"/>
                </a:solidFill>
              </a:rPr>
              <a:t>юг</a:t>
            </a:r>
            <a:r>
              <a:rPr lang="ru-RU" sz="1100" dirty="0">
                <a:solidFill>
                  <a:schemeClr val="tx1"/>
                </a:solidFill>
              </a:rPr>
              <a:t>о-восточный 3-8</a:t>
            </a:r>
            <a:r>
              <a:rPr lang="kk-KZ" sz="1100" dirty="0">
                <a:solidFill>
                  <a:schemeClr val="tx1"/>
                </a:solidFill>
              </a:rPr>
              <a:t>, днем порывы 15 </a:t>
            </a:r>
            <a:r>
              <a:rPr lang="ru-RU" sz="1100" dirty="0">
                <a:solidFill>
                  <a:schemeClr val="tx1"/>
                </a:solidFill>
              </a:rPr>
              <a:t>м/с. </a:t>
            </a:r>
            <a:r>
              <a:rPr lang="ru-RU" sz="1100" dirty="0" smtClean="0">
                <a:solidFill>
                  <a:schemeClr val="tx1"/>
                </a:solidFill>
              </a:rPr>
              <a:t>Температура </a:t>
            </a:r>
            <a:r>
              <a:rPr lang="ru-RU" sz="1100" dirty="0">
                <a:solidFill>
                  <a:schemeClr val="tx1"/>
                </a:solidFill>
              </a:rPr>
              <a:t>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-1+1°С</a:t>
            </a:r>
            <a:r>
              <a:rPr lang="ru-RU" sz="1100" dirty="0">
                <a:solidFill>
                  <a:schemeClr val="tx1"/>
                </a:solidFill>
              </a:rPr>
              <a:t>, днем </a:t>
            </a:r>
            <a:r>
              <a:rPr lang="ru-RU" sz="1100" dirty="0" smtClean="0">
                <a:solidFill>
                  <a:schemeClr val="tx1"/>
                </a:solidFill>
              </a:rPr>
              <a:t>+6+8°С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05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осадки (дождь, </a:t>
            </a:r>
            <a:r>
              <a:rPr lang="ru-RU" sz="1100" dirty="0" smtClean="0">
                <a:solidFill>
                  <a:schemeClr val="tx1"/>
                </a:solidFill>
              </a:rPr>
              <a:t>снег), </a:t>
            </a:r>
            <a:r>
              <a:rPr lang="ru-RU" sz="1100" dirty="0" smtClean="0">
                <a:solidFill>
                  <a:schemeClr val="tx1"/>
                </a:solidFill>
              </a:rPr>
              <a:t>туман</a:t>
            </a:r>
            <a:r>
              <a:rPr lang="ru-RU" sz="1100" dirty="0" smtClean="0">
                <a:solidFill>
                  <a:schemeClr val="tx1"/>
                </a:solidFill>
              </a:rPr>
              <a:t>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3-8</a:t>
            </a:r>
            <a:r>
              <a:rPr lang="ru-RU" sz="1100" dirty="0">
                <a:solidFill>
                  <a:schemeClr val="tx1"/>
                </a:solidFill>
              </a:rPr>
              <a:t> 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0,-2°С.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3732369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04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марта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05 марта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03 марта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: 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28694</TotalTime>
  <Words>797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6944</cp:revision>
  <cp:lastPrinted>2021-07-01T09:11:30Z</cp:lastPrinted>
  <dcterms:created xsi:type="dcterms:W3CDTF">2018-03-27T06:03:00Z</dcterms:created>
  <dcterms:modified xsi:type="dcterms:W3CDTF">2026-03-03T06:37:44Z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