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21387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54326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04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ночью снег, метель, днем осадки (дождь, снег), метель, гололед. Туман. Ветер юго-западный 15-20 м/с. Температура воздуха ночью 16-18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днем 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05 марта 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северо-западный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16832"/>
            <a:ext cx="4680520" cy="120032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марта, ночью 05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indent="182563" algn="just"/>
            <a:r>
              <a:rPr lang="kk-KZ" sz="1200" dirty="0"/>
              <a:t>рқасын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Марьина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20636</TotalTime>
  <Words>650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8043</cp:revision>
  <cp:lastPrinted>2021-07-01T03:56:27Z</cp:lastPrinted>
  <dcterms:created xsi:type="dcterms:W3CDTF">2018-03-27T06:03:00Z</dcterms:created>
  <dcterms:modified xsi:type="dcterms:W3CDTF">2026-03-03T06:04:18Z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