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05488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3-8 м/с. Температура воздуха ночью 7-9 мороза, днем 1 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323962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5785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1071</cp:revision>
  <cp:lastPrinted>2021-07-01T03:56:27Z</cp:lastPrinted>
  <dcterms:created xsi:type="dcterms:W3CDTF">2024-09-22T07:48:17Z</dcterms:created>
  <dcterms:modified xsi:type="dcterms:W3CDTF">2026-03-03T08:48:31Z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