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3" d="100"/>
          <a:sy n="103" d="100"/>
        </p:scale>
        <p:origin x="15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0689853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03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03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04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снег. Поземок, гололед. Ветер юго-западный 9-14, во второй половине дня порывы 15-20 м/с.  Температура воздуха ночью -8-10°С, днем -1-3°С.</a:t>
            </a: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endParaRPr lang="ru-RU" sz="12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04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05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снег.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изовая метель, на дорогах гололедица.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ный 9-14, порывы 15-20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-3-5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8336" y="264186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91987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Сагадиева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91</cp:revision>
  <dcterms:modified xsi:type="dcterms:W3CDTF">2026-03-03T10:04:20Z</dcterms:modified>
</cp:coreProperties>
</file>