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3" d="100"/>
          <a:sy n="83" d="100"/>
        </p:scale>
        <p:origin x="84" y="6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691903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244310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утром и днем дождь. Ночью и утром туман. Ветер юго- западный 5-10 м/с. Температура воздуха ночью 3-5, днем 9-11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Адылбаева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Г.Б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29213</TotalTime>
  <Words>587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4167</cp:revision>
  <cp:lastPrinted>2021-10-15T03:50:29Z</cp:lastPrinted>
  <dcterms:created xsi:type="dcterms:W3CDTF">2018-03-27T06:03:00Z</dcterms:created>
  <dcterms:modified xsi:type="dcterms:W3CDTF">2026-03-03T06:59:55Z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