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03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 марта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03 марта2026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 второй половине дня осадки (дождь, снег), на дорогах гололедица.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и утром временами туман.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с переходом на юго-западный 5-10, днем порывы 14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04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 марта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04 марта 2026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временами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43470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000504"/>
          <a:ext cx="4513543" cy="1815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1754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22392</TotalTime>
  <Words>589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5574</cp:revision>
  <cp:lastPrinted>2021-07-01T03:56:27Z</cp:lastPrinted>
  <dcterms:created xsi:type="dcterms:W3CDTF">2018-03-27T06:03:00Z</dcterms:created>
  <dcterms:modified xsi:type="dcterms:W3CDTF">2026-03-03T06:53:54Z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