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81789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1767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осадки (дождь,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снег),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низовая метель, туман, гололед.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юго-западный, 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м/с. Температура воздуха ночью и днем 0-2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осадки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(дождь, снег), низовая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метель,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37983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6680</cp:revision>
  <cp:lastPrinted>2021-07-01T03:56:27Z</cp:lastPrinted>
  <dcterms:created xsi:type="dcterms:W3CDTF">2018-03-27T06:03:00Z</dcterms:created>
  <dcterms:modified xsi:type="dcterms:W3CDTF">2026-03-03T06:37:21Z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