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6571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4-9 м/с. Температура воздуха ночью 10-12,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туман, гололед. Ветер юго-западный 9-14, порывы 15-20 м/с. Температура воздуха 6-8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6200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5128</cp:revision>
  <cp:lastPrinted>2021-07-01T03:56:27Z</cp:lastPrinted>
  <dcterms:created xsi:type="dcterms:W3CDTF">2018-03-27T06:03:00Z</dcterms:created>
  <dcterms:modified xsi:type="dcterms:W3CDTF">2026-03-03T08:49:44Z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