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752969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316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марта 2026 г. по 20 ч. 04 марта 2026 г.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снег, низовая метель, гололед,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метель, гололед.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 2026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мороза.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24097"/>
              </p:ext>
            </p:extLst>
          </p:nvPr>
        </p:nvGraphicFramePr>
        <p:xfrm>
          <a:off x="5028643" y="4409478"/>
          <a:ext cx="4691064" cy="2025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марта, ночью 05 марта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33953</TotalTime>
  <Words>615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5505</cp:revision>
  <cp:lastPrinted>2025-12-12T07:56:19Z</cp:lastPrinted>
  <dcterms:created xsi:type="dcterms:W3CDTF">2018-03-27T06:03:00Z</dcterms:created>
  <dcterms:modified xsi:type="dcterms:W3CDTF">2026-03-03T07:25:57Z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