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268" autoAdjust="0"/>
  </p:normalViewPr>
  <p:slideViewPr>
    <p:cSldViewPr showGuides="1">
      <p:cViewPr>
        <p:scale>
          <a:sx n="77" d="100"/>
          <a:sy n="77" d="100"/>
        </p:scale>
        <p:origin x="-922" y="14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35755660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682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62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27833" y="3261246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2249" y="325240"/>
            <a:ext cx="4395583" cy="1615827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марта 2026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03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04 марта 2026 г.</a:t>
            </a:r>
          </a:p>
          <a:p>
            <a:pPr indent="176213"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Ночью и утром туман. Ветер южный 7-12 м/с. Температура воздуха ночью 12-14, днем 2-4 мороза.</a:t>
            </a:r>
          </a:p>
          <a:p>
            <a:pPr indent="176213"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05 марта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04 марта 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2026 г.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05 марта 2026 г.</a:t>
            </a:r>
          </a:p>
          <a:p>
            <a:pPr indent="176213"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осадки (дождь, снег), низовая метель, гололед.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Ветер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9-14 м/с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4-6 мороза.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6104669"/>
              </p:ext>
            </p:extLst>
          </p:nvPr>
        </p:nvGraphicFramePr>
        <p:xfrm>
          <a:off x="5133632" y="3727078"/>
          <a:ext cx="4415373" cy="23174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910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65556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60717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6601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607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5798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19363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0.078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5348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1.07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8012" y="1907029"/>
            <a:ext cx="4395582" cy="769441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04, ночью 05 марта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kk-KZ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15" name="TextBox 13">
            <a:extLst>
              <a:ext uri="{FF2B5EF4-FFF2-40B4-BE49-F238E27FC236}">
                <a16:creationId xmlns:a16="http://schemas.microsoft.com/office/drawing/2014/main" id="{D2186E23-7670-4AE4-9871-3A43710F5F62}"/>
              </a:ext>
            </a:extLst>
          </p:cNvPr>
          <p:cNvSpPr txBox="1"/>
          <p:nvPr/>
        </p:nvSpPr>
        <p:spPr>
          <a:xfrm>
            <a:off x="5142249" y="2850887"/>
            <a:ext cx="4401343" cy="276999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Леженина П.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55479</TotalTime>
  <Words>666</Words>
  <Application>Microsoft Office PowerPoint</Application>
  <PresentationFormat>Лист A4 (210x297 мм)</PresentationFormat>
  <Paragraphs>104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7790</cp:revision>
  <cp:lastPrinted>2025-08-12T06:13:34Z</cp:lastPrinted>
  <dcterms:created xsi:type="dcterms:W3CDTF">2018-03-27T06:03:00Z</dcterms:created>
  <dcterms:modified xsi:type="dcterms:W3CDTF">2026-03-03T06:56:28Z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