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683115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ночью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288" y="216185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288" y="30744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773976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26836</TotalTime>
  <Words>668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4553</cp:revision>
  <cp:lastPrinted>2026-02-26T05:59:30Z</cp:lastPrinted>
  <dcterms:created xsi:type="dcterms:W3CDTF">2018-03-27T06:03:00Z</dcterms:created>
  <dcterms:modified xsi:type="dcterms:W3CDTF">2026-03-03T06:01:51Z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