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26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523524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52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марта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временами снег, низовая метель, гололед. Ветер юго-западный 9-14, порывы 15-18 м/с. Температура воздуха ночью 11-13, днем 1-3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небольшой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15-20 м/с. Температура воздуха ночью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2-4 мороза.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247232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27016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4167</cp:revision>
  <cp:lastPrinted>2021-07-01T03:56:27Z</cp:lastPrinted>
  <dcterms:created xsi:type="dcterms:W3CDTF">2018-03-27T06:03:00Z</dcterms:created>
  <dcterms:modified xsi:type="dcterms:W3CDTF">2026-03-03T06:38:10Z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