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51985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5106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осадки, временами сильные осадки (преимущественно дождь), днем дождь, временами сильный дождь. Временами туман. Ветер восточный с переходом на юго-западный 8-13, порывы 15-20 м/с. Температура воздуха ночью 2-4, днем 6-8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14364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3970</cp:revision>
  <cp:lastPrinted>2021-07-01T03:56:27Z</cp:lastPrinted>
  <dcterms:created xsi:type="dcterms:W3CDTF">2018-03-27T06:03:00Z</dcterms:created>
  <dcterms:modified xsi:type="dcterms:W3CDTF">2026-03-03T07:51:45Z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