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528723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62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521531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1675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0,335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110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0,55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0,079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0,813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0,152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04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Б</a:t>
            </a:r>
            <a:r>
              <a:rPr lang="kk-KZ" sz="1100" dirty="0" smtClean="0">
                <a:latin typeface="Times New Roman" pitchFamily="18" charset="0"/>
                <a:cs typeface="Times New Roman" pitchFamily="18" charset="0"/>
              </a:rPr>
              <a:t>ұлтты, жауын-шашын </a:t>
            </a:r>
            <a:r>
              <a:rPr lang="kk-KZ" sz="1100" dirty="0">
                <a:latin typeface="Times New Roman" pitchFamily="18" charset="0"/>
                <a:cs typeface="Times New Roman" pitchFamily="18" charset="0"/>
              </a:rPr>
              <a:t>(қар,жаңбыр), </a:t>
            </a:r>
            <a:r>
              <a:rPr lang="kk-KZ" sz="1100" dirty="0">
                <a:latin typeface="Times New Roman" pitchFamily="18" charset="0"/>
                <a:cs typeface="Times New Roman" pitchFamily="18" charset="0"/>
              </a:rPr>
              <a:t>жаяу </a:t>
            </a:r>
            <a:r>
              <a:rPr lang="kk-KZ" sz="1100" dirty="0" smtClean="0">
                <a:latin typeface="Times New Roman" pitchFamily="18" charset="0"/>
                <a:cs typeface="Times New Roman" pitchFamily="18" charset="0"/>
              </a:rPr>
              <a:t>бұрқасын, тұман, көктайғақ</a:t>
            </a:r>
            <a:r>
              <a:rPr lang="kk-KZ"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Жел оңтүстік-батыстан, батыстан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күндіз екпіні 15-20 </a:t>
            </a:r>
            <a:r>
              <a:rPr lang="kk-KZ" sz="1100" dirty="0">
                <a:latin typeface="Times New Roman" pitchFamily="18" charset="0"/>
                <a:cs typeface="Times New Roman" pitchFamily="18" charset="0"/>
              </a:rPr>
              <a:t>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күндіз </a:t>
            </a:r>
            <a:r>
              <a:rPr lang="kk-KZ" sz="1100" dirty="0">
                <a:latin typeface="Times New Roman" pitchFamily="18" charset="0"/>
                <a:cs typeface="Times New Roman" pitchFamily="18" charset="0"/>
              </a:rPr>
              <a:t>0-2 градус </a:t>
            </a:r>
            <a:r>
              <a:rPr lang="kk-KZ" sz="1100" dirty="0" smtClean="0">
                <a:latin typeface="Times New Roman" pitchFamily="18" charset="0"/>
                <a:cs typeface="Times New Roman" pitchFamily="18" charset="0"/>
              </a:rPr>
              <a:t>аяз.</a:t>
            </a: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05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 </a:t>
            </a:r>
            <a:r>
              <a:rPr lang="kk-KZ" sz="1100" dirty="0">
                <a:latin typeface="Times New Roman" pitchFamily="18" charset="0"/>
                <a:cs typeface="Times New Roman" pitchFamily="18" charset="0"/>
              </a:rPr>
              <a:t>жауын-шашын (қар,жаңбыр</a:t>
            </a:r>
            <a:r>
              <a:rPr lang="kk-KZ" sz="1100" dirty="0" smtClean="0">
                <a:latin typeface="Times New Roman" pitchFamily="18" charset="0"/>
                <a:cs typeface="Times New Roman" pitchFamily="18" charset="0"/>
              </a:rPr>
              <a:t>), жаяу бұрқасын, </a:t>
            </a:r>
            <a:r>
              <a:rPr lang="kk-KZ" sz="1100" dirty="0">
                <a:latin typeface="Times New Roman" pitchFamily="18" charset="0"/>
                <a:cs typeface="Times New Roman" pitchFamily="18" charset="0"/>
              </a:rPr>
              <a:t>көктайғақ. </a:t>
            </a:r>
            <a:r>
              <a:rPr lang="kk-KZ" sz="1100" dirty="0" smtClean="0">
                <a:latin typeface="Times New Roman" pitchFamily="18" charset="0"/>
                <a:cs typeface="Times New Roman" pitchFamily="18" charset="0"/>
              </a:rPr>
              <a:t>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 күші 9-14 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73626"/>
            <a:ext cx="4651184"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39287</TotalTime>
  <Words>586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7323</cp:revision>
  <cp:lastPrinted>2021-07-01T03:56:27Z</cp:lastPrinted>
  <dcterms:created xsi:type="dcterms:W3CDTF">2018-03-27T06:03:00Z</dcterms:created>
  <dcterms:modified xsi:type="dcterms:W3CDTF">2026-03-03T06:37:16Z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