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2395" y="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36020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03</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03</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86786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04 наурыз</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03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04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12-14, күндіз 2-4 жылы</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05 наурыз</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04 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05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Бұлтты, жауын-шашын (жаңбыр, қар), жаяу бұрқасын, көктайғақ.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4-6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04</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05 наурыз</a:t>
            </a:r>
            <a:r>
              <a:rPr lang="kk-KZ" sz="1100" dirty="0">
                <a:solidFill>
                  <a:schemeClr val="tx1"/>
                </a:solidFill>
                <a:latin typeface="Times New Roman" panose="02020603050405020304" pitchFamily="18" charset="0"/>
                <a:cs typeface="Times New Roman" panose="02020603050405020304" pitchFamily="18" charset="0"/>
              </a:rPr>
              <a:t>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78853" y="284738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ru-RU"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51521</TotalTime>
  <Words>610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7423</cp:revision>
  <cp:lastPrinted>2025-07-15T07:11:11Z</cp:lastPrinted>
  <dcterms:created xsi:type="dcterms:W3CDTF">2018-03-27T06:03:00Z</dcterms:created>
  <dcterms:modified xsi:type="dcterms:W3CDTF">2026-03-03T06:56:30Z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