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702095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3873886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36988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жауын-шашын, кей уақыттарда қатты жауын-шашын (көбінесе жаңбыр), күндіз жаңбыр, кей уақыттарда қатты жаңбыр жауады. Кей уақыттарда тұман болады. Шығыстан соғатын жел оңтүстік-батысқа ауысады, күші 8-13, екпіні 15-20 </a:t>
            </a:r>
            <a:r>
              <a:rPr lang="kk-KZ" sz="1100" smtClean="0">
                <a:latin typeface="Times New Roman" pitchFamily="18" charset="0"/>
                <a:cs typeface="Times New Roman" pitchFamily="18" charset="0"/>
              </a:rPr>
              <a:t>м/с</a:t>
            </a:r>
            <a:r>
              <a:rPr lang="kk-KZ" sz="1100" smtClean="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2-4,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Түнде және таңертең тұман болады. Солтүстік-шығыстан </a:t>
            </a:r>
            <a:r>
              <a:rPr lang="kk-KZ" sz="1100" dirty="0" smtClean="0">
                <a:latin typeface="Times New Roman" pitchFamily="18" charset="0"/>
                <a:cs typeface="Times New Roman" pitchFamily="18" charset="0"/>
              </a:rPr>
              <a:t>жел соғады, күші  3-8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7174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86124"/>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14247</TotalTime>
  <Words>602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4055</cp:revision>
  <cp:lastPrinted>2021-07-01T03:56:27Z</cp:lastPrinted>
  <dcterms:created xsi:type="dcterms:W3CDTF">2018-03-27T06:03:00Z</dcterms:created>
  <dcterms:modified xsi:type="dcterms:W3CDTF">2026-03-03T07:53:25Z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