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10"/>
  </p:normalViewPr>
  <p:slideViewPr>
    <p:cSldViewPr snapToGrid="0">
      <p:cViewPr varScale="1">
        <p:scale>
          <a:sx n="103" d="100"/>
          <a:sy n="103" d="100"/>
        </p:scale>
        <p:origin x="153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7788367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6</a:t>
                      </a:r>
                      <a:r>
                        <a:rPr lang="en-US" dirty="0"/>
                        <a:t>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en-US" dirty="0"/>
                        <a:t>03 </a:t>
                      </a:r>
                      <a:r>
                        <a:rPr lang="ru-RU" baseline="0"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006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0</a:t>
            </a:r>
            <a:r>
              <a:rPr lang="en-US" altLang="ru-RU" sz="1200" b="1" kern="0" dirty="0">
                <a:solidFill>
                  <a:srgbClr val="000000"/>
                </a:solidFill>
                <a:latin typeface="Times New Roman" panose="02020603050405020304" pitchFamily="18" charset="0"/>
                <a:ea typeface="Calibri"/>
                <a:cs typeface="Times New Roman" pitchFamily="18" charset="0"/>
                <a:sym typeface="Calibri"/>
              </a:rPr>
              <a:t>4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kk-KZ" altLang="ru-RU" sz="1200" b="1" kern="0" dirty="0">
                <a:solidFill>
                  <a:srgbClr val="000000"/>
                </a:solidFill>
                <a:latin typeface="Times New Roman" panose="02020603050405020304" pitchFamily="18" charset="0"/>
                <a:ea typeface="Calibri"/>
                <a:cs typeface="Times New Roman" pitchFamily="18" charset="0"/>
                <a:sym typeface="Calibri"/>
              </a:rPr>
              <a:t>0</a:t>
            </a:r>
            <a:r>
              <a:rPr lang="en-US" altLang="ru-RU" sz="1200" b="1" kern="0" dirty="0">
                <a:solidFill>
                  <a:srgbClr val="000000"/>
                </a:solidFill>
                <a:latin typeface="Times New Roman" panose="02020603050405020304" pitchFamily="18" charset="0"/>
                <a:ea typeface="Calibri"/>
                <a:cs typeface="Times New Roman" pitchFamily="18" charset="0"/>
                <a:sym typeface="Calibri"/>
              </a:rPr>
              <a:t>3 </a:t>
            </a:r>
            <a:r>
              <a:rPr lang="kk-KZ" altLang="ru-RU" sz="1200" b="1" kern="0" dirty="0">
                <a:solidFill>
                  <a:srgbClr val="000000"/>
                </a:solidFill>
                <a:latin typeface="Times New Roman" panose="02020603050405020304" pitchFamily="18" charset="0"/>
                <a:ea typeface="Calibri"/>
                <a:cs typeface="Times New Roman" pitchFamily="18" charset="0"/>
                <a:sym typeface="Calibri"/>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a:t>
            </a:r>
            <a:r>
              <a:rPr lang="en-US" sz="1200" b="1" kern="0" dirty="0">
                <a:solidFill>
                  <a:srgbClr val="000000"/>
                </a:solidFill>
                <a:latin typeface="Times New Roman" panose="02020603050405020304" pitchFamily="18" charset="0"/>
                <a:ea typeface="Calibri"/>
                <a:cs typeface="Times New Roman" pitchFamily="18" charset="0"/>
                <a:sym typeface="Calibri"/>
              </a:rPr>
              <a:t>4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a:t>
            </a:r>
            <a:r>
              <a:rPr lang="kk-KZ" sz="1200" b="1" kern="0" dirty="0">
                <a:solidFill>
                  <a:srgbClr val="000000"/>
                </a:solidFill>
                <a:latin typeface="Times New Roman" panose="02020603050405020304" pitchFamily="18" charset="0"/>
                <a:ea typeface="Calibri"/>
                <a:cs typeface="Times New Roman" pitchFamily="18" charset="0"/>
                <a:sym typeface="Calibri"/>
              </a:rPr>
              <a:t>ға</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Tx/>
              <a:buNone/>
              <a:defRPr/>
            </a:pPr>
            <a:endParaRPr lang="en-US" altLang="ru-RU" sz="300" b="1" kern="0" dirty="0">
              <a:solidFill>
                <a:srgbClr val="000000"/>
              </a:solidFill>
              <a:highlight>
                <a:srgbClr val="FFFF00"/>
              </a:highlight>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Көшпелі б</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ұлтты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түнде</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аздаған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қар</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kk-KZ" sz="1200" dirty="0">
                <a:latin typeface="Times New Roman" panose="02020603050405020304" pitchFamily="18" charset="0"/>
                <a:ea typeface="Calibri"/>
                <a:cs typeface="Times New Roman" panose="02020603050405020304" pitchFamily="18" charset="0"/>
              </a:rPr>
              <a:t>, 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Оңтүстік-батыстан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kern="0" dirty="0">
                <a:solidFill>
                  <a:srgbClr val="000000"/>
                </a:solidFill>
                <a:latin typeface="Times New Roman" panose="02020603050405020304" pitchFamily="18" charset="0"/>
                <a:ea typeface="Calibri"/>
                <a:cs typeface="Times New Roman" panose="02020603050405020304" pitchFamily="18" charset="0"/>
                <a:sym typeface="Calibri"/>
              </a:rPr>
              <a:t>, күші 9-14, күннің екінші жартысында екпіні 15-18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түнде</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-8-10</a:t>
            </a:r>
            <a:r>
              <a:rPr lang="ru-RU" altLang="ru-RU" sz="1200" dirty="0">
                <a:latin typeface="Times New Roman" panose="02020603050405020304" pitchFamily="18" charset="0"/>
                <a:cs typeface="Times New Roman" panose="02020603050405020304" pitchFamily="18" charset="0"/>
                <a:sym typeface="+mn-ea"/>
              </a:rPr>
              <a:t>°С,</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күндіз</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-1-3</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354013" algn="just" hangingPunct="1">
              <a:defRPr/>
            </a:pP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a:p>
            <a:pPr indent="179388" algn="ctr" eaLnBrk="1" fontAlgn="auto" hangingPunct="1">
              <a:spcBef>
                <a:spcPts val="0"/>
              </a:spcBef>
              <a:spcAft>
                <a:spcPts val="0"/>
              </a:spcAft>
              <a:buFontTx/>
              <a:buNone/>
              <a:defRPr/>
            </a:pPr>
            <a:r>
              <a:rPr lang="ru-RU" altLang="ru-RU" sz="1200" b="1" kern="0" dirty="0">
                <a:solidFill>
                  <a:srgbClr val="000000"/>
                </a:solidFill>
                <a:latin typeface="Times New Roman" panose="02020603050405020304" pitchFamily="18" charset="0"/>
                <a:ea typeface="Calibri"/>
                <a:cs typeface="Times New Roman" pitchFamily="18" charset="0"/>
                <a:sym typeface="Calibri"/>
              </a:rPr>
              <a:t>2026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200" b="1" kern="0" dirty="0">
                <a:solidFill>
                  <a:srgbClr val="000000"/>
                </a:solidFill>
                <a:latin typeface="Times New Roman" panose="02020603050405020304" pitchFamily="18" charset="0"/>
                <a:ea typeface="Calibri"/>
                <a:cs typeface="Times New Roman" pitchFamily="18" charset="0"/>
                <a:sym typeface="Calibri"/>
              </a:rPr>
              <a:t> 0</a:t>
            </a:r>
            <a:r>
              <a:rPr lang="en-US" altLang="ru-RU" sz="1200" b="1" kern="0" dirty="0">
                <a:solidFill>
                  <a:srgbClr val="000000"/>
                </a:solidFill>
                <a:latin typeface="Times New Roman" panose="02020603050405020304" pitchFamily="18" charset="0"/>
                <a:ea typeface="Calibri"/>
                <a:cs typeface="Times New Roman" pitchFamily="18" charset="0"/>
                <a:sym typeface="Calibri"/>
              </a:rPr>
              <a:t>5 </a:t>
            </a:r>
            <a:r>
              <a:rPr lang="ru-RU" alt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kk-KZ" altLang="ru-RU" sz="1200" b="1" kern="0" dirty="0">
                <a:solidFill>
                  <a:srgbClr val="000000"/>
                </a:solidFill>
                <a:latin typeface="Times New Roman" panose="02020603050405020304" pitchFamily="18" charset="0"/>
                <a:ea typeface="Calibri"/>
                <a:cs typeface="Times New Roman" pitchFamily="18" charset="0"/>
                <a:sym typeface="Calibri"/>
              </a:rPr>
              <a:t>ға</a:t>
            </a:r>
          </a:p>
          <a:p>
            <a:pPr indent="177800" algn="ctr" eaLnBrk="1" fontAlgn="auto" hangingPunct="1">
              <a:spcBef>
                <a:spcPts val="0"/>
              </a:spcBef>
              <a:spcAft>
                <a:spcPts val="0"/>
              </a:spcAft>
              <a:buFontTx/>
              <a:buNone/>
              <a:defRPr/>
            </a:pPr>
            <a:r>
              <a:rPr lang="ru-RU" sz="1200" b="1" kern="0" dirty="0">
                <a:solidFill>
                  <a:srgbClr val="000000"/>
                </a:solidFill>
                <a:latin typeface="Times New Roman" panose="02020603050405020304" pitchFamily="18" charset="0"/>
                <a:ea typeface="Calibri"/>
                <a:cs typeface="Times New Roman" pitchFamily="18" charset="0"/>
                <a:sym typeface="Calibri"/>
              </a:rPr>
              <a:t>0</a:t>
            </a:r>
            <a:r>
              <a:rPr lang="en-US" sz="1200" b="1" kern="0" dirty="0">
                <a:solidFill>
                  <a:srgbClr val="000000"/>
                </a:solidFill>
                <a:latin typeface="Times New Roman" panose="02020603050405020304" pitchFamily="18" charset="0"/>
                <a:ea typeface="Calibri"/>
                <a:cs typeface="Times New Roman" pitchFamily="18" charset="0"/>
                <a:sym typeface="Calibri"/>
              </a:rPr>
              <a:t>4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20-дан 0</a:t>
            </a:r>
            <a:r>
              <a:rPr lang="en-US" sz="1200" b="1" kern="0" dirty="0">
                <a:solidFill>
                  <a:srgbClr val="000000"/>
                </a:solidFill>
                <a:latin typeface="Times New Roman" panose="02020603050405020304" pitchFamily="18" charset="0"/>
                <a:ea typeface="Calibri"/>
                <a:cs typeface="Times New Roman" pitchFamily="18" charset="0"/>
                <a:sym typeface="Calibri"/>
              </a:rPr>
              <a:t>5 </a:t>
            </a:r>
            <a:r>
              <a:rPr lang="ru-RU" sz="12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08-ге </a:t>
            </a:r>
            <a:r>
              <a:rPr lang="ru-RU" sz="12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200" b="1" kern="0" dirty="0">
              <a:solidFill>
                <a:srgbClr val="000000"/>
              </a:solidFill>
              <a:latin typeface="Times New Roman" panose="02020603050405020304" pitchFamily="18" charset="0"/>
              <a:ea typeface="Calibri"/>
              <a:cs typeface="Times New Roman" pitchFamily="18" charset="0"/>
              <a:sym typeface="Calibri"/>
            </a:endParaRPr>
          </a:p>
          <a:p>
            <a:pPr indent="177800" algn="ctr" eaLnBrk="1" fontAlgn="auto" hangingPunct="1">
              <a:spcBef>
                <a:spcPts val="0"/>
              </a:spcBef>
              <a:spcAft>
                <a:spcPts val="0"/>
              </a:spcAft>
              <a:buFontTx/>
              <a:buNone/>
              <a:defRPr/>
            </a:pPr>
            <a:endParaRPr lang="ru-RU" sz="300" b="1" kern="0" dirty="0">
              <a:solidFill>
                <a:srgbClr val="000000"/>
              </a:solidFill>
              <a:latin typeface="Times New Roman" panose="02020603050405020304" pitchFamily="18" charset="0"/>
              <a:ea typeface="Calibri"/>
              <a:cs typeface="Times New Roman" pitchFamily="18" charset="0"/>
              <a:sym typeface="Calibri"/>
            </a:endParaRPr>
          </a:p>
          <a:p>
            <a:pPr indent="354013" algn="just" hangingPunct="1">
              <a:defRPr/>
            </a:pPr>
            <a:r>
              <a:rPr lang="kk-KZ" sz="12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ru-RU" sz="1200" kern="0" dirty="0">
                <a:solidFill>
                  <a:prstClr val="black"/>
                </a:solidFill>
                <a:latin typeface="Times New Roman" panose="02020603050405020304" pitchFamily="18" charset="0"/>
                <a:ea typeface="Calibri"/>
                <a:cs typeface="Times New Roman" pitchFamily="18" charset="0"/>
                <a:sym typeface="Calibri"/>
              </a:rPr>
              <a:t> </a:t>
            </a:r>
            <a:r>
              <a:rPr lang="ru-RU" sz="1200" dirty="0" err="1">
                <a:latin typeface="Times New Roman" panose="02020603050405020304" pitchFamily="18" charset="0"/>
                <a:ea typeface="Calibri"/>
                <a:cs typeface="Times New Roman" panose="02020603050405020304" pitchFamily="18" charset="0"/>
              </a:rPr>
              <a:t>қа</a:t>
            </a:r>
            <a:r>
              <a:rPr lang="kk-KZ" sz="1200" dirty="0">
                <a:latin typeface="Times New Roman" panose="02020603050405020304" pitchFamily="18" charset="0"/>
                <a:ea typeface="Calibri"/>
                <a:cs typeface="Times New Roman" panose="02020603050405020304" pitchFamily="18" charset="0"/>
              </a:rPr>
              <a:t>р. Ж</a:t>
            </a:r>
            <a:r>
              <a:rPr lang="ru-RU" sz="1200" dirty="0" err="1">
                <a:latin typeface="Times New Roman" panose="02020603050405020304" pitchFamily="18" charset="0"/>
                <a:ea typeface="Calibri"/>
                <a:cs typeface="Times New Roman" panose="02020603050405020304" pitchFamily="18" charset="0"/>
              </a:rPr>
              <a:t>аяу</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бұрқасын</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жолдарда</a:t>
            </a:r>
            <a:r>
              <a:rPr lang="ru-RU" sz="1200" dirty="0">
                <a:latin typeface="Times New Roman" panose="02020603050405020304" pitchFamily="18" charset="0"/>
                <a:ea typeface="Calibri"/>
                <a:cs typeface="Times New Roman" panose="02020603050405020304" pitchFamily="18" charset="0"/>
              </a:rPr>
              <a:t> </a:t>
            </a:r>
            <a:r>
              <a:rPr lang="ru-RU" sz="1200" dirty="0" err="1">
                <a:latin typeface="Times New Roman" panose="02020603050405020304" pitchFamily="18" charset="0"/>
                <a:ea typeface="Calibri"/>
                <a:cs typeface="Times New Roman" panose="02020603050405020304" pitchFamily="18" charset="0"/>
              </a:rPr>
              <a:t>көктайғақ</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Оңтүстік-батыстан</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жел</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соғады</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9-14,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екпіні</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15-20 м/с.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Ауа</a:t>
            </a:r>
            <a:r>
              <a:rPr 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температурасы</a:t>
            </a:r>
            <a:r>
              <a:rPr lang="ru-RU" sz="1200" kern="0">
                <a:solidFill>
                  <a:srgbClr val="000000"/>
                </a:solidFill>
                <a:latin typeface="Times New Roman" panose="02020603050405020304" pitchFamily="18" charset="0"/>
                <a:ea typeface="Calibri"/>
                <a:cs typeface="Times New Roman" panose="02020603050405020304" pitchFamily="18" charset="0"/>
                <a:sym typeface="Calibri"/>
              </a:rPr>
              <a:t> -3-5</a:t>
            </a:r>
            <a:r>
              <a:rPr lang="ru-RU" altLang="ru-RU" sz="1200">
                <a:latin typeface="Times New Roman" panose="02020603050405020304" pitchFamily="18" charset="0"/>
                <a:cs typeface="Times New Roman" panose="02020603050405020304" pitchFamily="18" charset="0"/>
                <a:sym typeface="+mn-ea"/>
              </a:rPr>
              <a:t>°</a:t>
            </a:r>
            <a:r>
              <a:rPr lang="ru-RU" altLang="ru-RU" sz="1200" dirty="0">
                <a:latin typeface="Times New Roman" panose="02020603050405020304" pitchFamily="18" charset="0"/>
                <a:cs typeface="Times New Roman" panose="02020603050405020304" pitchFamily="18" charset="0"/>
                <a:sym typeface="+mn-ea"/>
              </a:rPr>
              <a:t>С.</a:t>
            </a:r>
            <a:endParaRPr lang="ru-RU" sz="1200" kern="0" dirty="0">
              <a:solidFill>
                <a:srgbClr val="000000"/>
              </a:solidFill>
              <a:latin typeface="Times New Roman" panose="02020603050405020304" pitchFamily="18" charset="0"/>
              <a:ea typeface="Calibri"/>
              <a:cs typeface="Times New Roman" panose="02020603050405020304" pitchFamily="18" charset="0"/>
              <a:sym typeface="Calibri"/>
            </a:endParaRP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0</a:t>
            </a:r>
            <a:r>
              <a:rPr lang="en-US" dirty="0"/>
              <a:t>3 </a:t>
            </a:r>
            <a:r>
              <a:rPr lang="ru-RU"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Метеорологиялық жағдайлар қала атмосферасында ластаушы заттардың түнде 07 қаңтарда жиналуына, күндіз 07, түнде 08 қаңтарда сейілуіне ықпал етеді.…">
            <a:extLst>
              <a:ext uri="{FF2B5EF4-FFF2-40B4-BE49-F238E27FC236}">
                <a16:creationId xmlns:a16="http://schemas.microsoft.com/office/drawing/2014/main" id="{4DFBBAF4-7DD7-4762-8DE8-C025416A7C26}"/>
              </a:ext>
            </a:extLst>
          </p:cNvPr>
          <p:cNvSpPr txBox="1"/>
          <p:nvPr/>
        </p:nvSpPr>
        <p:spPr>
          <a:xfrm>
            <a:off x="5025232" y="2597213"/>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354013"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a:t>
            </a:r>
          </a:p>
          <a:p>
            <a:pPr indent="354013" algn="just">
              <a:defRPr/>
            </a:pPr>
            <a:r>
              <a:rPr lang="ru-RU" altLang="ru-RU" sz="1200" dirty="0" err="1">
                <a:solidFill>
                  <a:schemeClr val="tx1"/>
                </a:solidFill>
                <a:latin typeface="Times New Roman" pitchFamily="18" charset="0"/>
                <a:cs typeface="Times New Roman" pitchFamily="18" charset="0"/>
              </a:rPr>
              <a:t>Жалпы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бойынша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ауаның</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ластану</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деңгейінің</a:t>
            </a:r>
            <a:r>
              <a:rPr lang="ru-RU" altLang="ru-RU" sz="1200" dirty="0">
                <a:solidFill>
                  <a:schemeClr val="tx1"/>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төмен</a:t>
            </a:r>
            <a:r>
              <a:rPr lang="ru-RU" altLang="ru-RU" sz="1200" b="1" dirty="0">
                <a:latin typeface="Times New Roman" panose="02020603050405020304"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болуы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күтілуде</a:t>
            </a:r>
            <a:r>
              <a:rPr lang="ru-RU" altLang="ru-RU" sz="1200" dirty="0">
                <a:solidFill>
                  <a:schemeClr val="tx1"/>
                </a:solidFill>
                <a:latin typeface="Times New Roman" pitchFamily="18" charset="0"/>
                <a:cs typeface="Times New Roman" pitchFamily="18" charset="0"/>
              </a:rPr>
              <a:t>.</a:t>
            </a:r>
          </a:p>
        </p:txBody>
      </p:sp>
      <p:graphicFrame>
        <p:nvGraphicFramePr>
          <p:cNvPr id="14" name="Таблица 2">
            <a:extLst>
              <a:ext uri="{FF2B5EF4-FFF2-40B4-BE49-F238E27FC236}">
                <a16:creationId xmlns:a16="http://schemas.microsoft.com/office/drawing/2014/main" id="{099CFB2F-20B0-4B84-BEC2-5E7F65039FF1}"/>
              </a:ext>
            </a:extLst>
          </p:cNvPr>
          <p:cNvGraphicFramePr>
            <a:graphicFrameLocks noGrp="1"/>
          </p:cNvGraphicFramePr>
          <p:nvPr>
            <p:extLst>
              <p:ext uri="{D42A27DB-BD31-4B8C-83A1-F6EECF244321}">
                <p14:modId xmlns:p14="http://schemas.microsoft.com/office/powerpoint/2010/main" val="2716479071"/>
              </p:ext>
            </p:extLst>
          </p:nvPr>
        </p:nvGraphicFramePr>
        <p:xfrm>
          <a:off x="5064125" y="4206875"/>
          <a:ext cx="4572000" cy="204544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9632">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97</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45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Айгисинова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Сагадиева М.</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397</TotalTime>
  <Words>687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79</cp:revision>
  <dcterms:modified xsi:type="dcterms:W3CDTF">2026-03-03T10:04:05Z</dcterms:modified>
</cp:coreProperties>
</file>