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716255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33583814"/>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жауын-шашын (көбінесе жаңбыр), күндіз жаңбыр жауады. Кей уақыттарда тұман болады. Шығыстан соғатын жел оңтүстік-батысқа ауысады, күші 8-13, екпіні 15-20 м/с. Ауа температурасы түнде 1-3, күндіз 6-8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Түнде және таңертең тұман болады. </a:t>
            </a:r>
            <a:r>
              <a:rPr lang="uz-Cyrl-U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3-8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133943"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14257</TotalTime>
  <Words>571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4067</cp:revision>
  <cp:lastPrinted>2021-07-01T03:56:27Z</cp:lastPrinted>
  <dcterms:created xsi:type="dcterms:W3CDTF">2018-03-27T06:03:00Z</dcterms:created>
  <dcterms:modified xsi:type="dcterms:W3CDTF">2026-03-03T07:50:59Z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