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00521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8466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8-10°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3803545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ШЖШм.б.асу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23835</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4437</cp:revision>
  <cp:lastPrinted>2021-07-01T03:56:27Z</cp:lastPrinted>
  <dcterms:created xsi:type="dcterms:W3CDTF">2018-03-27T06:03:00Z</dcterms:created>
  <dcterms:modified xsi:type="dcterms:W3CDTF">2026-03-03T06:01:11Z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