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5083860"/>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наурызға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a:t>
            </a:r>
            <a:r>
              <a:rPr lang="kk-KZ" altLang="ru-RU" sz="1200" dirty="0" smtClean="0">
                <a:latin typeface="Times New Roman" panose="02020603050405020304" pitchFamily="18" charset="0"/>
                <a:cs typeface="Times New Roman" panose="02020603050405020304" pitchFamily="18" charset="0"/>
                <a:sym typeface="+mn-ea"/>
              </a:rPr>
              <a:t>жауын-шашын (жаңбыр, қар) жауады, көктайғақ болады. Оңтүстіктен, оңтүстік-батыстан </a:t>
            </a:r>
            <a:r>
              <a:rPr lang="kk-KZ" altLang="ru-RU" sz="1200" dirty="0">
                <a:latin typeface="Times New Roman" panose="02020603050405020304" pitchFamily="18" charset="0"/>
                <a:cs typeface="Times New Roman" panose="02020603050405020304" pitchFamily="18" charset="0"/>
                <a:sym typeface="+mn-ea"/>
              </a:rPr>
              <a:t>жел соғады, күші </a:t>
            </a:r>
            <a:r>
              <a:rPr lang="kk-KZ" altLang="ru-RU" sz="1200" dirty="0" smtClean="0">
                <a:latin typeface="Times New Roman" panose="02020603050405020304" pitchFamily="18" charset="0"/>
                <a:cs typeface="Times New Roman" panose="02020603050405020304" pitchFamily="18" charset="0"/>
                <a:sym typeface="+mn-ea"/>
              </a:rPr>
              <a:t>9-14 </a:t>
            </a:r>
            <a:r>
              <a:rPr lang="kk-KZ" altLang="ru-RU" sz="120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0-2 </a:t>
            </a:r>
            <a:r>
              <a:rPr lang="kk-KZ" altLang="ru-RU" sz="1200" dirty="0" smtClean="0">
                <a:latin typeface="Times New Roman" panose="02020603050405020304" pitchFamily="18" charset="0"/>
                <a:cs typeface="Times New Roman" panose="02020603050405020304" pitchFamily="18" charset="0"/>
                <a:sym typeface="+mn-ea"/>
              </a:rPr>
              <a:t>градус суық, </a:t>
            </a:r>
            <a:r>
              <a:rPr lang="kk-KZ" altLang="ru-RU" sz="1200" dirty="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0-2 градус </a:t>
            </a:r>
            <a:r>
              <a:rPr lang="kk-KZ" altLang="ru-RU" sz="1200" dirty="0" smtClean="0">
                <a:latin typeface="Times New Roman" panose="02020603050405020304" pitchFamily="18" charset="0"/>
                <a:cs typeface="Times New Roman" panose="02020603050405020304" pitchFamily="18" charset="0"/>
                <a:sym typeface="+mn-ea"/>
              </a:rPr>
              <a:t>жылы болады.</a:t>
            </a:r>
          </a:p>
          <a:p>
            <a:pPr algn="ctr"/>
            <a:r>
              <a:rPr lang="kk-KZ" altLang="ru-RU" sz="1200" b="1" dirty="0" smtClean="0">
                <a:latin typeface="Times New Roman" panose="02020603050405020304" pitchFamily="18" charset="0"/>
                <a:cs typeface="Times New Roman" panose="02020603050405020304" pitchFamily="18" charset="0"/>
                <a:sym typeface="+mn-ea"/>
              </a:rPr>
              <a:t>05 </a:t>
            </a:r>
            <a:r>
              <a:rPr lang="kk-KZ" altLang="ru-RU" sz="1200" b="1" dirty="0" smtClean="0">
                <a:latin typeface="Times New Roman" panose="02020603050405020304" pitchFamily="18" charset="0"/>
                <a:cs typeface="Times New Roman" panose="02020603050405020304" pitchFamily="18" charset="0"/>
                <a:sym typeface="+mn-ea"/>
              </a:rPr>
              <a:t>наурызға</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04 </a:t>
            </a:r>
            <a:r>
              <a:rPr lang="kk-KZ" sz="1200" b="1" dirty="0" smtClean="0">
                <a:solidFill>
                  <a:srgbClr val="000000"/>
                </a:solidFill>
                <a:latin typeface="Times New Roman" pitchFamily="18" charset="0"/>
                <a:cs typeface="Times New Roman"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наурыз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 кей уақытта қар жауады. </a:t>
            </a:r>
            <a:r>
              <a:rPr lang="kk-KZ" altLang="ru-RU" sz="1200" dirty="0" smtClean="0">
                <a:latin typeface="Times New Roman" panose="02020603050405020304" pitchFamily="18" charset="0"/>
                <a:cs typeface="Times New Roman" panose="02020603050405020304" pitchFamily="18" charset="0"/>
                <a:sym typeface="+mn-ea"/>
              </a:rPr>
              <a:t>Оңтүстік-батыстан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3-5 градус суық </a:t>
            </a:r>
            <a:r>
              <a:rPr lang="kk-KZ" sz="1200" dirty="0"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4668343"/>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05734"/>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Закария Г.Е./</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42252</TotalTime>
  <Words>533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6615</cp:revision>
  <cp:lastPrinted>2021-07-01T07:38:07Z</cp:lastPrinted>
  <dcterms:created xsi:type="dcterms:W3CDTF">2018-03-27T06:03:00Z</dcterms:created>
  <dcterms:modified xsi:type="dcterms:W3CDTF">2026-03-03T07:06:20Z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