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078441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03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жауын-шашын (жаңбыр, қар), жаяу бұрқасын, көктайғақ. Тұман.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соғады, күші 4-9 м/с. Түнде ауа температурасы 9-11 градус аяз, күндіз 0-2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kk-KZ" altLang="ru-RU" sz="1200" dirty="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5-10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4180077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28032</TotalTime>
  <Words>558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5152</cp:revision>
  <cp:lastPrinted>2021-07-01T07:38:07Z</cp:lastPrinted>
  <dcterms:created xsi:type="dcterms:W3CDTF">2018-03-27T06:03:00Z</dcterms:created>
  <dcterms:modified xsi:type="dcterms:W3CDTF">2026-03-03T08:52:48Z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