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6"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03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824498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00438"/>
          </a:xfrm>
          <a:prstGeom prst="rect">
            <a:avLst/>
          </a:prstGeom>
          <a:ln w="12700">
            <a:solidFill>
              <a:schemeClr val="accent1"/>
            </a:solidFill>
          </a:ln>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04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03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04 </a:t>
            </a:r>
            <a:r>
              <a:rPr lang="ru-RU" altLang="ru-RU" sz="1050" b="1" dirty="0" err="1">
                <a:solidFill>
                  <a:srgbClr val="000000"/>
                </a:solidFill>
                <a:latin typeface="Times New Roman" pitchFamily="18" charset="0"/>
                <a:cs typeface="Times New Roman" pitchFamily="18" charset="0"/>
              </a:rPr>
              <a:t>наурызға</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түнде қар, бұрқасын, күндіз жауын-шашын (жаңбыр, қар), бұрқасын, көктайғақ. Оңтүстік-батыстан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15-20 м/с. Ауа температурасы түнде 16-18, күндіз 0-2 градус аяз.</a:t>
            </a:r>
            <a:endParaRPr lang="ru-RU" altLang="en-US" sz="1100" dirty="0">
              <a:solidFill>
                <a:srgbClr val="000000"/>
              </a:solidFill>
              <a:latin typeface="Times New Roman" pitchFamily="18" charset="0"/>
              <a:cs typeface="Times New Roman" pitchFamily="18" charset="0"/>
              <a:sym typeface="+mn-ea"/>
            </a:endParaRP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04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наурызға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Бұлтты, қар, бұрқасын. Солтүстік-батыстан</a:t>
            </a:r>
            <a:r>
              <a:rPr lang="kk-KZ" sz="1100" dirty="0"/>
              <a:t> </a:t>
            </a:r>
            <a:r>
              <a:rPr lang="kk-KZ" sz="1100" dirty="0">
                <a:latin typeface="Times New Roman" pitchFamily="18" charset="0"/>
                <a:cs typeface="Times New Roman" pitchFamily="18" charset="0"/>
              </a:rPr>
              <a:t>жел соғады</a:t>
            </a:r>
            <a:r>
              <a:rPr lang="kk-KZ" sz="1100">
                <a:latin typeface="Times New Roman" pitchFamily="18" charset="0"/>
                <a:cs typeface="Times New Roman" pitchFamily="18" charset="0"/>
              </a:rPr>
              <a:t>, күші 15-20 </a:t>
            </a:r>
            <a:r>
              <a:rPr lang="kk-KZ" sz="1100" dirty="0">
                <a:latin typeface="Times New Roman" pitchFamily="18" charset="0"/>
                <a:cs typeface="Times New Roman" pitchFamily="18" charset="0"/>
              </a:rPr>
              <a:t>м/с. Ауа температурасы 2-4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05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a:p>
            <a:pPr indent="180975" algn="just"/>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18009</TotalTime>
  <Words>604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7647</cp:revision>
  <cp:lastPrinted>2021-07-01T03:56:27Z</cp:lastPrinted>
  <dcterms:created xsi:type="dcterms:W3CDTF">2018-03-27T06:03:00Z</dcterms:created>
  <dcterms:modified xsi:type="dcterms:W3CDTF">2026-03-03T06:04:22Z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