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108"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3897505"/>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dirty="0" smtClean="0">
                          <a:solidFill>
                            <a:srgbClr val="002060"/>
                          </a:solidFill>
                          <a:latin typeface="Times New Roman" panose="02020603050405020304" pitchFamily="18" charset="0"/>
                          <a:cs typeface="Times New Roman" panose="02020603050405020304" pitchFamily="18" charset="0"/>
                        </a:rPr>
                        <a:t>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2519" y="328894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3172195"/>
              </p:ext>
            </p:extLst>
          </p:nvPr>
        </p:nvGraphicFramePr>
        <p:xfrm>
          <a:off x="5052518" y="506508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4499932"/>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kk-KZ" altLang="ru-RU" sz="1200" b="1" dirty="0" smtClean="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4</a:t>
            </a:r>
            <a:r>
              <a:rPr lang="kk-KZ" altLang="ru-RU" sz="1100" b="1" dirty="0" smtClean="0">
                <a:latin typeface="Times New Roman" panose="02020603050405020304" pitchFamily="18" charset="0"/>
                <a:cs typeface="Times New Roman" panose="02020603050405020304" pitchFamily="18" charset="0"/>
              </a:rPr>
              <a:t> наурыз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таңертең және күндіз жаңбыр</a:t>
            </a:r>
            <a:r>
              <a:rPr lang="kk-KZ" sz="1100" dirty="0" smtClean="0">
                <a:solidFill>
                  <a:prstClr val="black"/>
                </a:solidFill>
                <a:latin typeface="Times New Roman" pitchFamily="18" charset="0"/>
                <a:cs typeface="Times New Roman" pitchFamily="18" charset="0"/>
              </a:rPr>
              <a:t>. Түнде және таңертең 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9-11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2518" y="416886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31424</TotalTime>
  <Words>582</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4220</cp:revision>
  <cp:lastPrinted>2021-07-01T07:38:07Z</cp:lastPrinted>
  <dcterms:created xsi:type="dcterms:W3CDTF">2018-03-27T06:03:00Z</dcterms:created>
  <dcterms:modified xsi:type="dcterms:W3CDTF">2026-03-03T06:56:53Z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