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0" d="100"/>
          <a:sy n="110" d="100"/>
        </p:scale>
        <p:origin x="13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85969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03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қар жауады, жаяу бұрқасын, көктайғақ күтіледі. Оңтүстік-батыстан жел соғады, күші 9-14, екпіні 15-18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11-13, күндіз 1-3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қар жауады. Оңтүстік-батыстан жел соғады, күші 15-20 м/с.  Ауа </a:t>
            </a:r>
            <a:r>
              <a:rPr lang="kk-KZ" sz="1200">
                <a:solidFill>
                  <a:prstClr val="black"/>
                </a:solidFill>
                <a:latin typeface="Times New Roman" panose="02020603050405020304" pitchFamily="18" charset="0"/>
                <a:cs typeface="Times New Roman" pitchFamily="18" charset="0"/>
              </a:rPr>
              <a:t>температурасы түнде 2-4 аяз </a:t>
            </a:r>
            <a:r>
              <a:rPr lang="kk-KZ" sz="1200" dirty="0">
                <a:solidFill>
                  <a:prstClr val="black"/>
                </a:solidFill>
                <a:latin typeface="Times New Roman" panose="02020603050405020304" pitchFamily="18" charset="0"/>
                <a:cs typeface="Times New Roman" pitchFamily="18" charset="0"/>
              </a:rPr>
              <a:t>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15671126"/>
              </p:ext>
            </p:extLst>
          </p:nvPr>
        </p:nvGraphicFramePr>
        <p:xfrm>
          <a:off x="5071897" y="4301620"/>
          <a:ext cx="4572000" cy="208738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9717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82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26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508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261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2612">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546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21315</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4086</cp:revision>
  <cp:lastPrinted>2021-07-01T07:38:07Z</cp:lastPrinted>
  <dcterms:created xsi:type="dcterms:W3CDTF">2018-03-27T06:03:00Z</dcterms:created>
  <dcterms:modified xsi:type="dcterms:W3CDTF">2026-03-03T06:38:13Z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