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959362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03 наурыз 2026 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наурыз 2026 ж.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05 наурыз</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04 наурыз сағ. 20-дан бастап 05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15-20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912651"/>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kk-KZ" sz="1200" dirty="0" smtClean="0">
                <a:solidFill>
                  <a:prstClr val="black"/>
                </a:solidFill>
                <a:latin typeface="Times New Roman" panose="02020603050405020304" pitchFamily="18" charset="0"/>
                <a:cs typeface="Times New Roman" panose="02020603050405020304" pitchFamily="18" charset="0"/>
              </a:rPr>
              <a:t>03 наурыз,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04 </a:t>
            </a:r>
            <a:r>
              <a:rPr lang="ru-RU" sz="1200" dirty="0" err="1" smtClean="0">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сейілу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30128</TotalTime>
  <Words>601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5526</cp:revision>
  <cp:lastPrinted>2021-07-01T07:38:07Z</cp:lastPrinted>
  <dcterms:created xsi:type="dcterms:W3CDTF">2018-03-27T06:03:00Z</dcterms:created>
  <dcterms:modified xsi:type="dcterms:W3CDTF">2026-03-03T07:25:54Z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