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306044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466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ға</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Жел оңтүстік-шығыстан соғады, күші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ru-RU" sz="6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9"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180" y="324189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0047660"/>
              </p:ext>
            </p:extLst>
          </p:nvPr>
        </p:nvGraphicFramePr>
        <p:xfrm>
          <a:off x="5002285" y="4211043"/>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заттар</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20276</TotalTime>
  <Words>557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4039</cp:revision>
  <cp:lastPrinted>2021-07-01T03:56:27Z</cp:lastPrinted>
  <dcterms:created xsi:type="dcterms:W3CDTF">2018-03-27T06:03:00Z</dcterms:created>
  <dcterms:modified xsi:type="dcterms:W3CDTF">2026-03-03T06:04:02Z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