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4213877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Переменная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Временами туман,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мороза,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небольшие осадки (дождь, снег), гололед, туман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662179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04343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Садуакасов М.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15830</TotalTime>
  <Words>589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4028</cp:revision>
  <cp:lastPrinted>2021-07-01T03:56:27Z</cp:lastPrinted>
  <dcterms:created xsi:type="dcterms:W3CDTF">2018-03-27T06:03:00Z</dcterms:created>
  <dcterms:modified xsi:type="dcterms:W3CDTF">2026-03-04T07:34:27Z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