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17837629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63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1080" y="2207651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61889"/>
              </p:ext>
            </p:extLst>
          </p:nvPr>
        </p:nvGraphicFramePr>
        <p:xfrm>
          <a:off x="4991355" y="4234700"/>
          <a:ext cx="4747702" cy="22323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152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3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, днем осадки (дождь, снег), низовая метель, туман, гололед. Ветер юго-западный, южный 9-14, днем порывы 15-20 м/с. Температура воздуха ночью 6-8, днем 0-2 мороза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Облачно,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осадки (дождь, снег), низовая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метель,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гололед.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Туман. Ветер юго-западный 9-14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37988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6683</cp:revision>
  <cp:lastPrinted>2021-07-01T03:56:27Z</cp:lastPrinted>
  <dcterms:created xsi:type="dcterms:W3CDTF">2018-03-27T06:03:00Z</dcterms:created>
  <dcterms:modified xsi:type="dcterms:W3CDTF">2026-03-04T06:17:41Z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