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осадки (дождь, снег), на дорогах гололедица, туман.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юго-западный 6-11 м/с. Температура воздуха ночью 2-4 мороза, днем 2-4 тепла.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марта 2026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 2026 г.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временами снег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туман.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1-3 мороза.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143248"/>
            <a:ext cx="4643470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1568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22393</TotalTime>
  <Words>576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5577</cp:revision>
  <cp:lastPrinted>2021-07-01T03:56:27Z</cp:lastPrinted>
  <dcterms:created xsi:type="dcterms:W3CDTF">2018-03-27T06:03:00Z</dcterms:created>
  <dcterms:modified xsi:type="dcterms:W3CDTF">2026-03-04T08:13:58Z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